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8163" cy="7562850"/>
  <p:notesSz cx="6858000" cy="9144000"/>
  <p:defaultTextStyle>
    <a:defPPr>
      <a:defRPr lang="en-US"/>
    </a:defPPr>
    <a:lvl1pPr marL="0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645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287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929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570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8217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858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1504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3142" algn="l" defTabSz="5216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7" autoAdjust="0"/>
  </p:normalViewPr>
  <p:slideViewPr>
    <p:cSldViewPr snapToGrid="0" snapToObjects="1">
      <p:cViewPr>
        <p:scale>
          <a:sx n="76" d="100"/>
          <a:sy n="76" d="100"/>
        </p:scale>
        <p:origin x="-512" y="-136"/>
      </p:cViewPr>
      <p:guideLst>
        <p:guide orient="horz" pos="68"/>
        <p:guide orient="horz" pos="4696"/>
        <p:guide pos="6668"/>
        <p:guide pos="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66" y="2349387"/>
            <a:ext cx="9093439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4729" y="4285618"/>
            <a:ext cx="7488712" cy="19327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82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1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3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4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46976" y="85785"/>
            <a:ext cx="850656" cy="18329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9446" y="85785"/>
            <a:ext cx="2379226" cy="18329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872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421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085" y="4859839"/>
            <a:ext cx="9093439" cy="1502066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085" y="3205466"/>
            <a:ext cx="9093439" cy="1654372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52164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28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9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8657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6082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1298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51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7314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4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9449" y="500692"/>
            <a:ext cx="1614011" cy="1418032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765" y="500692"/>
            <a:ext cx="1615869" cy="1418032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020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11" y="302867"/>
            <a:ext cx="9628349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12" y="1692890"/>
            <a:ext cx="4726879" cy="7055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645" indent="0">
              <a:buNone/>
              <a:defRPr sz="2100" b="1"/>
            </a:lvl2pPr>
            <a:lvl3pPr marL="1043287" indent="0">
              <a:buNone/>
              <a:defRPr sz="2100" b="1"/>
            </a:lvl3pPr>
            <a:lvl4pPr marL="1564929" indent="0">
              <a:buNone/>
              <a:defRPr sz="1800" b="1"/>
            </a:lvl4pPr>
            <a:lvl5pPr marL="2086570" indent="0">
              <a:buNone/>
              <a:defRPr sz="1800" b="1"/>
            </a:lvl5pPr>
            <a:lvl6pPr marL="2608217" indent="0">
              <a:buNone/>
              <a:defRPr sz="1800" b="1"/>
            </a:lvl6pPr>
            <a:lvl7pPr marL="3129858" indent="0">
              <a:buNone/>
              <a:defRPr sz="1800" b="1"/>
            </a:lvl7pPr>
            <a:lvl8pPr marL="3651504" indent="0">
              <a:buNone/>
              <a:defRPr sz="1800" b="1"/>
            </a:lvl8pPr>
            <a:lvl9pPr marL="417314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12" y="2398403"/>
            <a:ext cx="4726879" cy="4357393"/>
          </a:xfrm>
        </p:spPr>
        <p:txBody>
          <a:bodyPr/>
          <a:lstStyle>
            <a:lvl1pPr>
              <a:defRPr sz="27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4522" y="1692890"/>
            <a:ext cx="4728738" cy="7055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645" indent="0">
              <a:buNone/>
              <a:defRPr sz="2100" b="1"/>
            </a:lvl2pPr>
            <a:lvl3pPr marL="1043287" indent="0">
              <a:buNone/>
              <a:defRPr sz="2100" b="1"/>
            </a:lvl3pPr>
            <a:lvl4pPr marL="1564929" indent="0">
              <a:buNone/>
              <a:defRPr sz="1800" b="1"/>
            </a:lvl4pPr>
            <a:lvl5pPr marL="2086570" indent="0">
              <a:buNone/>
              <a:defRPr sz="1800" b="1"/>
            </a:lvl5pPr>
            <a:lvl6pPr marL="2608217" indent="0">
              <a:buNone/>
              <a:defRPr sz="1800" b="1"/>
            </a:lvl6pPr>
            <a:lvl7pPr marL="3129858" indent="0">
              <a:buNone/>
              <a:defRPr sz="1800" b="1"/>
            </a:lvl7pPr>
            <a:lvl8pPr marL="3651504" indent="0">
              <a:buNone/>
              <a:defRPr sz="1800" b="1"/>
            </a:lvl8pPr>
            <a:lvl9pPr marL="417314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4522" y="2398403"/>
            <a:ext cx="4728738" cy="4357393"/>
          </a:xfrm>
        </p:spPr>
        <p:txBody>
          <a:bodyPr/>
          <a:lstStyle>
            <a:lvl1pPr>
              <a:defRPr sz="2700"/>
            </a:lvl1pPr>
            <a:lvl2pPr>
              <a:defRPr sz="21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87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31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25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11" y="301119"/>
            <a:ext cx="3519622" cy="1281486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2688" y="301116"/>
            <a:ext cx="5980570" cy="6454684"/>
          </a:xfrm>
        </p:spPr>
        <p:txBody>
          <a:bodyPr/>
          <a:lstStyle>
            <a:lvl1pPr>
              <a:defRPr sz="3400"/>
            </a:lvl1pPr>
            <a:lvl2pPr>
              <a:defRPr sz="3100"/>
            </a:lvl2pPr>
            <a:lvl3pPr>
              <a:defRPr sz="27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11" y="1582599"/>
            <a:ext cx="3519622" cy="5173202"/>
          </a:xfrm>
        </p:spPr>
        <p:txBody>
          <a:bodyPr/>
          <a:lstStyle>
            <a:lvl1pPr marL="0" indent="0">
              <a:buNone/>
              <a:defRPr sz="1800"/>
            </a:lvl1pPr>
            <a:lvl2pPr marL="521645" indent="0">
              <a:buNone/>
              <a:defRPr sz="1400"/>
            </a:lvl2pPr>
            <a:lvl3pPr marL="1043287" indent="0">
              <a:buNone/>
              <a:defRPr sz="1100"/>
            </a:lvl3pPr>
            <a:lvl4pPr marL="1564929" indent="0">
              <a:buNone/>
              <a:defRPr sz="1100"/>
            </a:lvl4pPr>
            <a:lvl5pPr marL="2086570" indent="0">
              <a:buNone/>
              <a:defRPr sz="1100"/>
            </a:lvl5pPr>
            <a:lvl6pPr marL="2608217" indent="0">
              <a:buNone/>
              <a:defRPr sz="1100"/>
            </a:lvl6pPr>
            <a:lvl7pPr marL="3129858" indent="0">
              <a:buNone/>
              <a:defRPr sz="1100"/>
            </a:lvl7pPr>
            <a:lvl8pPr marL="3651504" indent="0">
              <a:buNone/>
              <a:defRPr sz="1100"/>
            </a:lvl8pPr>
            <a:lvl9pPr marL="4173142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03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6918" y="5293996"/>
            <a:ext cx="6418898" cy="624986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6918" y="675756"/>
            <a:ext cx="6418898" cy="4537711"/>
          </a:xfrm>
        </p:spPr>
        <p:txBody>
          <a:bodyPr/>
          <a:lstStyle>
            <a:lvl1pPr marL="0" indent="0">
              <a:buNone/>
              <a:defRPr sz="3400"/>
            </a:lvl1pPr>
            <a:lvl2pPr marL="521645" indent="0">
              <a:buNone/>
              <a:defRPr sz="3100"/>
            </a:lvl2pPr>
            <a:lvl3pPr marL="1043287" indent="0">
              <a:buNone/>
              <a:defRPr sz="2700"/>
            </a:lvl3pPr>
            <a:lvl4pPr marL="1564929" indent="0">
              <a:buNone/>
              <a:defRPr sz="2100"/>
            </a:lvl4pPr>
            <a:lvl5pPr marL="2086570" indent="0">
              <a:buNone/>
              <a:defRPr sz="2100"/>
            </a:lvl5pPr>
            <a:lvl6pPr marL="2608217" indent="0">
              <a:buNone/>
              <a:defRPr sz="2100"/>
            </a:lvl6pPr>
            <a:lvl7pPr marL="3129858" indent="0">
              <a:buNone/>
              <a:defRPr sz="2100"/>
            </a:lvl7pPr>
            <a:lvl8pPr marL="3651504" indent="0">
              <a:buNone/>
              <a:defRPr sz="2100"/>
            </a:lvl8pPr>
            <a:lvl9pPr marL="4173142" indent="0">
              <a:buNone/>
              <a:defRPr sz="2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6918" y="5918989"/>
            <a:ext cx="6418898" cy="887582"/>
          </a:xfrm>
        </p:spPr>
        <p:txBody>
          <a:bodyPr/>
          <a:lstStyle>
            <a:lvl1pPr marL="0" indent="0">
              <a:buNone/>
              <a:defRPr sz="1800"/>
            </a:lvl1pPr>
            <a:lvl2pPr marL="521645" indent="0">
              <a:buNone/>
              <a:defRPr sz="1400"/>
            </a:lvl2pPr>
            <a:lvl3pPr marL="1043287" indent="0">
              <a:buNone/>
              <a:defRPr sz="1100"/>
            </a:lvl3pPr>
            <a:lvl4pPr marL="1564929" indent="0">
              <a:buNone/>
              <a:defRPr sz="1100"/>
            </a:lvl4pPr>
            <a:lvl5pPr marL="2086570" indent="0">
              <a:buNone/>
              <a:defRPr sz="1100"/>
            </a:lvl5pPr>
            <a:lvl6pPr marL="2608217" indent="0">
              <a:buNone/>
              <a:defRPr sz="1100"/>
            </a:lvl6pPr>
            <a:lvl7pPr marL="3129858" indent="0">
              <a:buNone/>
              <a:defRPr sz="1100"/>
            </a:lvl7pPr>
            <a:lvl8pPr marL="3651504" indent="0">
              <a:buNone/>
              <a:defRPr sz="1100"/>
            </a:lvl8pPr>
            <a:lvl9pPr marL="4173142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24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11" y="302867"/>
            <a:ext cx="9628349" cy="1260475"/>
          </a:xfrm>
          <a:prstGeom prst="rect">
            <a:avLst/>
          </a:prstGeom>
        </p:spPr>
        <p:txBody>
          <a:bodyPr vert="horz" lIns="104332" tIns="52163" rIns="104332" bIns="5216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11" y="1764664"/>
            <a:ext cx="9628349" cy="4991133"/>
          </a:xfrm>
          <a:prstGeom prst="rect">
            <a:avLst/>
          </a:prstGeom>
        </p:spPr>
        <p:txBody>
          <a:bodyPr vert="horz" lIns="104332" tIns="52163" rIns="104332" bIns="5216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11" y="7009639"/>
            <a:ext cx="2496239" cy="402653"/>
          </a:xfrm>
          <a:prstGeom prst="rect">
            <a:avLst/>
          </a:prstGeom>
        </p:spPr>
        <p:txBody>
          <a:bodyPr vert="horz" lIns="104332" tIns="52163" rIns="104332" bIns="5216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550F1-0BE2-B643-A9CB-02A1A2C47A22}" type="datetimeFigureOut">
              <a:rPr lang="en-US" smtClean="0"/>
              <a:t>15/9/16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5210" y="7009639"/>
            <a:ext cx="3387751" cy="402653"/>
          </a:xfrm>
          <a:prstGeom prst="rect">
            <a:avLst/>
          </a:prstGeom>
        </p:spPr>
        <p:txBody>
          <a:bodyPr vert="horz" lIns="104332" tIns="52163" rIns="104332" bIns="5216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7021" y="7009639"/>
            <a:ext cx="2496239" cy="402653"/>
          </a:xfrm>
          <a:prstGeom prst="rect">
            <a:avLst/>
          </a:prstGeom>
        </p:spPr>
        <p:txBody>
          <a:bodyPr vert="horz" lIns="104332" tIns="52163" rIns="104332" bIns="5216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6DB39-CEF1-D44A-A976-AB3E1C467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82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645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234" indent="-391234" algn="l" defTabSz="521645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847670" indent="-326029" algn="l" defTabSz="52164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107" indent="-260820" algn="l" defTabSz="521645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752" indent="-260820" algn="l" defTabSz="521645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347394" indent="-260820" algn="l" defTabSz="521645" rtl="0" eaLnBrk="1" latinLnBrk="0" hangingPunct="1">
        <a:spcBef>
          <a:spcPct val="20000"/>
        </a:spcBef>
        <a:buFont typeface="Arial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035" indent="-260820" algn="l" defTabSz="5216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390677" indent="-260820" algn="l" defTabSz="5216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912322" indent="-260820" algn="l" defTabSz="5216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967" indent="-260820" algn="l" defTabSz="521645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645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287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929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570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8217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858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1504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3142" algn="l" defTabSz="52164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3429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sgWebster Project Manager</dc:creator>
  <cp:lastModifiedBy>sgWebster Project Manager</cp:lastModifiedBy>
  <cp:revision>4</cp:revision>
  <dcterms:created xsi:type="dcterms:W3CDTF">2016-04-06T09:19:11Z</dcterms:created>
  <dcterms:modified xsi:type="dcterms:W3CDTF">2016-09-15T03:06:11Z</dcterms:modified>
</cp:coreProperties>
</file>