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98163"/>
  <p:notesSz cx="6858000" cy="9144000"/>
  <p:defaultTextStyle>
    <a:defPPr>
      <a:defRPr lang="en-US"/>
    </a:defPPr>
    <a:lvl1pPr marL="0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645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287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929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570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8217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858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1504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3142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7" autoAdjust="0"/>
  </p:normalViewPr>
  <p:slideViewPr>
    <p:cSldViewPr snapToGrid="0" snapToObjects="1">
      <p:cViewPr>
        <p:scale>
          <a:sx n="50" d="100"/>
          <a:sy n="50" d="100"/>
        </p:scale>
        <p:origin x="-1880" y="-264"/>
      </p:cViewPr>
      <p:guideLst>
        <p:guide orient="horz" pos="70"/>
        <p:guide orient="horz" pos="6668"/>
        <p:guide pos="4695"/>
        <p:guide pos="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6" y="3323367"/>
            <a:ext cx="6428422" cy="22931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30" y="6062296"/>
            <a:ext cx="5293994" cy="27339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8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1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3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4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41920" y="121349"/>
            <a:ext cx="601353" cy="259281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925" y="121349"/>
            <a:ext cx="1681946" cy="259281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72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2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6" y="6874570"/>
            <a:ext cx="6428422" cy="212477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6" y="4534348"/>
            <a:ext cx="6428422" cy="2340222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52164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28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9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865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6082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1298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51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731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4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926" y="708262"/>
            <a:ext cx="1140993" cy="200590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00969" y="708262"/>
            <a:ext cx="1142307" cy="200590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02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4" y="428425"/>
            <a:ext cx="6806566" cy="178302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5" y="2394706"/>
            <a:ext cx="3341572" cy="99799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645" indent="0">
              <a:buNone/>
              <a:defRPr sz="2100" b="1"/>
            </a:lvl2pPr>
            <a:lvl3pPr marL="1043287" indent="0">
              <a:buNone/>
              <a:defRPr sz="2100" b="1"/>
            </a:lvl3pPr>
            <a:lvl4pPr marL="1564929" indent="0">
              <a:buNone/>
              <a:defRPr sz="1800" b="1"/>
            </a:lvl4pPr>
            <a:lvl5pPr marL="2086570" indent="0">
              <a:buNone/>
              <a:defRPr sz="1800" b="1"/>
            </a:lvl5pPr>
            <a:lvl6pPr marL="2608217" indent="0">
              <a:buNone/>
              <a:defRPr sz="1800" b="1"/>
            </a:lvl6pPr>
            <a:lvl7pPr marL="3129858" indent="0">
              <a:buNone/>
              <a:defRPr sz="1800" b="1"/>
            </a:lvl7pPr>
            <a:lvl8pPr marL="3651504" indent="0">
              <a:buNone/>
              <a:defRPr sz="1800" b="1"/>
            </a:lvl8pPr>
            <a:lvl9pPr marL="417314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5" y="3392702"/>
            <a:ext cx="3341572" cy="6163828"/>
          </a:xfrm>
        </p:spPr>
        <p:txBody>
          <a:bodyPr/>
          <a:lstStyle>
            <a:lvl1pPr>
              <a:defRPr sz="27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5" y="2394706"/>
            <a:ext cx="3342886" cy="99799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645" indent="0">
              <a:buNone/>
              <a:defRPr sz="2100" b="1"/>
            </a:lvl2pPr>
            <a:lvl3pPr marL="1043287" indent="0">
              <a:buNone/>
              <a:defRPr sz="2100" b="1"/>
            </a:lvl3pPr>
            <a:lvl4pPr marL="1564929" indent="0">
              <a:buNone/>
              <a:defRPr sz="1800" b="1"/>
            </a:lvl4pPr>
            <a:lvl5pPr marL="2086570" indent="0">
              <a:buNone/>
              <a:defRPr sz="1800" b="1"/>
            </a:lvl5pPr>
            <a:lvl6pPr marL="2608217" indent="0">
              <a:buNone/>
              <a:defRPr sz="1800" b="1"/>
            </a:lvl6pPr>
            <a:lvl7pPr marL="3129858" indent="0">
              <a:buNone/>
              <a:defRPr sz="1800" b="1"/>
            </a:lvl7pPr>
            <a:lvl8pPr marL="3651504" indent="0">
              <a:buNone/>
              <a:defRPr sz="1800" b="1"/>
            </a:lvl8pPr>
            <a:lvl9pPr marL="417314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5" y="3392702"/>
            <a:ext cx="3342886" cy="6163828"/>
          </a:xfrm>
        </p:spPr>
        <p:txBody>
          <a:bodyPr/>
          <a:lstStyle>
            <a:lvl1pPr>
              <a:defRPr sz="27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3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2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4" y="425952"/>
            <a:ext cx="2488126" cy="181274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6" y="425950"/>
            <a:ext cx="4227843" cy="9130586"/>
          </a:xfrm>
        </p:spPr>
        <p:txBody>
          <a:bodyPr/>
          <a:lstStyle>
            <a:lvl1pPr>
              <a:defRPr sz="3400"/>
            </a:lvl1pPr>
            <a:lvl2pPr>
              <a:defRPr sz="3100"/>
            </a:lvl2pPr>
            <a:lvl3pPr>
              <a:defRPr sz="27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4" y="2238692"/>
            <a:ext cx="2488126" cy="7317843"/>
          </a:xfrm>
        </p:spPr>
        <p:txBody>
          <a:bodyPr/>
          <a:lstStyle>
            <a:lvl1pPr marL="0" indent="0">
              <a:buNone/>
              <a:defRPr sz="1800"/>
            </a:lvl1pPr>
            <a:lvl2pPr marL="521645" indent="0">
              <a:buNone/>
              <a:defRPr sz="1400"/>
            </a:lvl2pPr>
            <a:lvl3pPr marL="1043287" indent="0">
              <a:buNone/>
              <a:defRPr sz="1100"/>
            </a:lvl3pPr>
            <a:lvl4pPr marL="1564929" indent="0">
              <a:buNone/>
              <a:defRPr sz="1100"/>
            </a:lvl4pPr>
            <a:lvl5pPr marL="2086570" indent="0">
              <a:buNone/>
              <a:defRPr sz="1100"/>
            </a:lvl5pPr>
            <a:lvl6pPr marL="2608217" indent="0">
              <a:buNone/>
              <a:defRPr sz="1100"/>
            </a:lvl6pPr>
            <a:lvl7pPr marL="3129858" indent="0">
              <a:buNone/>
              <a:defRPr sz="1100"/>
            </a:lvl7pPr>
            <a:lvl8pPr marL="3651504" indent="0">
              <a:buNone/>
              <a:defRPr sz="1100"/>
            </a:lvl8pPr>
            <a:lvl9pPr marL="417314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3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3" y="7488716"/>
            <a:ext cx="4537710" cy="88408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3" y="955903"/>
            <a:ext cx="4537710" cy="6418899"/>
          </a:xfrm>
        </p:spPr>
        <p:txBody>
          <a:bodyPr/>
          <a:lstStyle>
            <a:lvl1pPr marL="0" indent="0">
              <a:buNone/>
              <a:defRPr sz="3400"/>
            </a:lvl1pPr>
            <a:lvl2pPr marL="521645" indent="0">
              <a:buNone/>
              <a:defRPr sz="3100"/>
            </a:lvl2pPr>
            <a:lvl3pPr marL="1043287" indent="0">
              <a:buNone/>
              <a:defRPr sz="2700"/>
            </a:lvl3pPr>
            <a:lvl4pPr marL="1564929" indent="0">
              <a:buNone/>
              <a:defRPr sz="2100"/>
            </a:lvl4pPr>
            <a:lvl5pPr marL="2086570" indent="0">
              <a:buNone/>
              <a:defRPr sz="2100"/>
            </a:lvl5pPr>
            <a:lvl6pPr marL="2608217" indent="0">
              <a:buNone/>
              <a:defRPr sz="2100"/>
            </a:lvl6pPr>
            <a:lvl7pPr marL="3129858" indent="0">
              <a:buNone/>
              <a:defRPr sz="2100"/>
            </a:lvl7pPr>
            <a:lvl8pPr marL="3651504" indent="0">
              <a:buNone/>
              <a:defRPr sz="2100"/>
            </a:lvl8pPr>
            <a:lvl9pPr marL="4173142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3" y="8372809"/>
            <a:ext cx="4537710" cy="1255545"/>
          </a:xfrm>
        </p:spPr>
        <p:txBody>
          <a:bodyPr/>
          <a:lstStyle>
            <a:lvl1pPr marL="0" indent="0">
              <a:buNone/>
              <a:defRPr sz="1800"/>
            </a:lvl1pPr>
            <a:lvl2pPr marL="521645" indent="0">
              <a:buNone/>
              <a:defRPr sz="1400"/>
            </a:lvl2pPr>
            <a:lvl3pPr marL="1043287" indent="0">
              <a:buNone/>
              <a:defRPr sz="1100"/>
            </a:lvl3pPr>
            <a:lvl4pPr marL="1564929" indent="0">
              <a:buNone/>
              <a:defRPr sz="1100"/>
            </a:lvl4pPr>
            <a:lvl5pPr marL="2086570" indent="0">
              <a:buNone/>
              <a:defRPr sz="1100"/>
            </a:lvl5pPr>
            <a:lvl6pPr marL="2608217" indent="0">
              <a:buNone/>
              <a:defRPr sz="1100"/>
            </a:lvl6pPr>
            <a:lvl7pPr marL="3129858" indent="0">
              <a:buNone/>
              <a:defRPr sz="1100"/>
            </a:lvl7pPr>
            <a:lvl8pPr marL="3651504" indent="0">
              <a:buNone/>
              <a:defRPr sz="1100"/>
            </a:lvl8pPr>
            <a:lvl9pPr marL="417314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2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4" y="428425"/>
            <a:ext cx="6806566" cy="1783028"/>
          </a:xfrm>
          <a:prstGeom prst="rect">
            <a:avLst/>
          </a:prstGeom>
        </p:spPr>
        <p:txBody>
          <a:bodyPr vert="horz" lIns="104332" tIns="52163" rIns="104332" bIns="5216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4" y="2496238"/>
            <a:ext cx="6806566" cy="7060295"/>
          </a:xfrm>
          <a:prstGeom prst="rect">
            <a:avLst/>
          </a:prstGeom>
        </p:spPr>
        <p:txBody>
          <a:bodyPr vert="horz" lIns="104332" tIns="52163" rIns="104332" bIns="521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5" y="9915607"/>
            <a:ext cx="1764665" cy="569581"/>
          </a:xfrm>
          <a:prstGeom prst="rect">
            <a:avLst/>
          </a:prstGeom>
        </p:spPr>
        <p:txBody>
          <a:bodyPr vert="horz" lIns="104332" tIns="52163" rIns="104332" bIns="5216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6" y="9915607"/>
            <a:ext cx="2394902" cy="569581"/>
          </a:xfrm>
          <a:prstGeom prst="rect">
            <a:avLst/>
          </a:prstGeom>
        </p:spPr>
        <p:txBody>
          <a:bodyPr vert="horz" lIns="104332" tIns="52163" rIns="104332" bIns="5216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6" y="9915607"/>
            <a:ext cx="1764665" cy="569581"/>
          </a:xfrm>
          <a:prstGeom prst="rect">
            <a:avLst/>
          </a:prstGeom>
        </p:spPr>
        <p:txBody>
          <a:bodyPr vert="horz" lIns="104332" tIns="52163" rIns="104332" bIns="5216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2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645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234" indent="-391234" algn="l" defTabSz="521645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47670" indent="-326029" algn="l" defTabSz="52164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107" indent="-260820" algn="l" defTabSz="521645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752" indent="-260820" algn="l" defTabSz="521645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347394" indent="-260820" algn="l" defTabSz="521645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035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390677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912322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967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645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287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929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570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8217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858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1504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3142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429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sgWebster Project Manager</dc:creator>
  <cp:lastModifiedBy>sgWebster Project Manager</cp:lastModifiedBy>
  <cp:revision>3</cp:revision>
  <dcterms:created xsi:type="dcterms:W3CDTF">2016-04-06T09:19:11Z</dcterms:created>
  <dcterms:modified xsi:type="dcterms:W3CDTF">2016-09-15T03:04:47Z</dcterms:modified>
</cp:coreProperties>
</file>